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60" r:id="rId5"/>
    <p:sldId id="261" r:id="rId6"/>
    <p:sldId id="262" r:id="rId7"/>
    <p:sldId id="265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009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463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0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846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649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07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044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98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75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96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8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8000F-5C57-438B-866C-CD440E898042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8AA42-FA44-49FF-9679-1C4DD5DF9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15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Виртуальная экскурсия </a:t>
            </a:r>
            <a:br>
              <a:rPr lang="ru-RU" dirty="0" smtClean="0"/>
            </a:br>
            <a:r>
              <a:rPr lang="ru-RU" dirty="0" smtClean="0"/>
              <a:t>в музей-заповедник А.П. </a:t>
            </a:r>
            <a:r>
              <a:rPr lang="ru-RU" dirty="0" err="1" smtClean="0"/>
              <a:t>Чехова«Мелихово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4869160"/>
            <a:ext cx="3384376" cy="165618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>
                <a:latin typeface="Monotype Corsiva" pitchFamily="66" charset="0"/>
              </a:rPr>
              <a:t>Разработала учитель </a:t>
            </a:r>
          </a:p>
          <a:p>
            <a:pPr algn="r"/>
            <a:r>
              <a:rPr lang="ru-RU" dirty="0" smtClean="0">
                <a:latin typeface="Monotype Corsiva" pitchFamily="66" charset="0"/>
              </a:rPr>
              <a:t>литературы МОУ «</a:t>
            </a:r>
            <a:r>
              <a:rPr lang="ru-RU" dirty="0" err="1" smtClean="0">
                <a:latin typeface="Monotype Corsiva" pitchFamily="66" charset="0"/>
              </a:rPr>
              <a:t>Бельковская</a:t>
            </a:r>
            <a:r>
              <a:rPr lang="ru-RU" dirty="0" smtClean="0">
                <a:latin typeface="Monotype Corsiva" pitchFamily="66" charset="0"/>
              </a:rPr>
              <a:t> СШ» </a:t>
            </a:r>
            <a:r>
              <a:rPr lang="ru-RU" dirty="0" err="1" smtClean="0">
                <a:latin typeface="Monotype Corsiva" pitchFamily="66" charset="0"/>
              </a:rPr>
              <a:t>Хромова</a:t>
            </a:r>
            <a:r>
              <a:rPr lang="ru-RU" dirty="0" smtClean="0">
                <a:latin typeface="Monotype Corsiva" pitchFamily="66" charset="0"/>
              </a:rPr>
              <a:t> М.В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93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949280"/>
            <a:ext cx="8229600" cy="792088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Кабинет Чехова.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0"/>
            <a:ext cx="8229600" cy="10801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Monotype Corsiva" pitchFamily="66" charset="0"/>
              </a:rPr>
              <a:t>Внутри дома сохранена обстановка, какая была при </a:t>
            </a:r>
            <a:r>
              <a:rPr lang="ru-RU" dirty="0" err="1" smtClean="0">
                <a:latin typeface="Monotype Corsiva" pitchFamily="66" charset="0"/>
              </a:rPr>
              <a:t>А.П.Чехове</a:t>
            </a:r>
            <a:r>
              <a:rPr lang="ru-RU" dirty="0" smtClean="0"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784887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8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Monotype Corsiva" pitchFamily="66" charset="0"/>
              </a:rPr>
              <a:t>Письменный стол </a:t>
            </a:r>
            <a:r>
              <a:rPr lang="ru-RU" dirty="0" err="1" smtClean="0">
                <a:latin typeface="Monotype Corsiva" pitchFamily="66" charset="0"/>
              </a:rPr>
              <a:t>А.П.Чехова.На</a:t>
            </a:r>
            <a:r>
              <a:rPr lang="ru-RU" dirty="0" smtClean="0">
                <a:latin typeface="Monotype Corsiva" pitchFamily="66" charset="0"/>
              </a:rPr>
              <a:t> столе лежит знаменитое пенсне.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7620000" cy="5086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147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01208"/>
            <a:ext cx="8229600" cy="82495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Monotype Corsiva" pitchFamily="66" charset="0"/>
              </a:rPr>
              <a:t>Спальня </a:t>
            </a:r>
            <a:r>
              <a:rPr lang="ru-RU" dirty="0" err="1" smtClean="0">
                <a:latin typeface="Monotype Corsiva" pitchFamily="66" charset="0"/>
              </a:rPr>
              <a:t>А.П.Чехова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496944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335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01208"/>
            <a:ext cx="8229600" cy="82495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Monotype Corsiva" pitchFamily="66" charset="0"/>
              </a:rPr>
              <a:t>Столовая.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8208912" cy="4537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3114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589240"/>
            <a:ext cx="8640960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Monotype Corsiva" pitchFamily="66" charset="0"/>
              </a:rPr>
              <a:t>Кухня.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7704856" cy="4609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126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869160"/>
            <a:ext cx="8229600" cy="1257003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Monotype Corsiva" pitchFamily="66" charset="0"/>
              </a:rPr>
              <a:t>Концертный зал.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712968" cy="50405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394160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1368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Monotype Corsiva" pitchFamily="66" charset="0"/>
              </a:rPr>
              <a:t>Писатель любил возиться в саду: сам сажал растения и ухаживал за ними, выписывал каталоги и семена из-за границы.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60648"/>
            <a:ext cx="76200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20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01208"/>
            <a:ext cx="8229600" cy="82495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latin typeface="Monotype Corsiva" pitchFamily="66" charset="0"/>
              </a:rPr>
              <a:t>Позади главного дома расположен небольшой пруд Аквариум – так его назвал Чехов, бывший заядлым рыболовом. Он даже привозил из Москвы мальков карасей и окуней в банке, чтобы выпустить их в свой «аквариум».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40" y="188640"/>
            <a:ext cx="7620000" cy="5076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8946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Музей-усадьба </a:t>
            </a:r>
            <a:r>
              <a:rPr lang="ru-RU" dirty="0"/>
              <a:t>Мелихово часто организует фестивали, праздники, концерты и спектакли. Здесь устраивают народные гулянья на Новый год, Рождество, Троицу и Яблочный Спас. Каждый год проходит международный фестиваль «</a:t>
            </a:r>
            <a:r>
              <a:rPr lang="ru-RU" dirty="0" err="1"/>
              <a:t>Мелиховская</a:t>
            </a:r>
            <a:r>
              <a:rPr lang="ru-RU" dirty="0"/>
              <a:t> весна»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9" y="116632"/>
            <a:ext cx="7620000" cy="507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625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37444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Monotype Corsiva" pitchFamily="66" charset="0"/>
              </a:rPr>
              <a:t>На этом наша экскурсия в </a:t>
            </a:r>
            <a:r>
              <a:rPr lang="ru-RU" sz="4800" dirty="0">
                <a:latin typeface="Monotype Corsiva" pitchFamily="66" charset="0"/>
              </a:rPr>
              <a:t>музей-заповедник А.П. </a:t>
            </a:r>
            <a:r>
              <a:rPr lang="ru-RU" sz="4800" dirty="0" err="1">
                <a:latin typeface="Monotype Corsiva" pitchFamily="66" charset="0"/>
              </a:rPr>
              <a:t>Чехова«Мелихово</a:t>
            </a:r>
            <a:r>
              <a:rPr lang="ru-RU" sz="4800" dirty="0" smtClean="0">
                <a:latin typeface="Monotype Corsiva" pitchFamily="66" charset="0"/>
              </a:rPr>
              <a:t>» подошла к концу. </a:t>
            </a:r>
          </a:p>
          <a:p>
            <a:pPr marL="0" indent="0" algn="ctr">
              <a:buNone/>
            </a:pPr>
            <a:r>
              <a:rPr lang="ru-RU" sz="4800" dirty="0" smtClean="0">
                <a:latin typeface="Monotype Corsiva" pitchFamily="66" charset="0"/>
              </a:rPr>
              <a:t>Всем спасибо! </a:t>
            </a:r>
            <a:endParaRPr lang="ru-RU" sz="4800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05064"/>
            <a:ext cx="352839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5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Цели и задачи: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1)Познакомить с музеем </a:t>
            </a:r>
            <a:r>
              <a:rPr lang="ru-RU" dirty="0" err="1" smtClean="0"/>
              <a:t>А.П.Чехова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2)Привить детям любовь к творчеству </a:t>
            </a:r>
            <a:r>
              <a:rPr lang="ru-RU" dirty="0" err="1" smtClean="0"/>
              <a:t>А.П.Чехова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3)</a:t>
            </a:r>
            <a:r>
              <a:rPr lang="ru-RU" dirty="0"/>
              <a:t> </a:t>
            </a:r>
            <a:r>
              <a:rPr lang="ru-RU" dirty="0" smtClean="0"/>
              <a:t>Расширить </a:t>
            </a:r>
            <a:r>
              <a:rPr lang="ru-RU" dirty="0"/>
              <a:t>представление о творчестве Чехова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4)</a:t>
            </a:r>
            <a:r>
              <a:rPr lang="ru-RU" dirty="0"/>
              <a:t> </a:t>
            </a:r>
            <a:r>
              <a:rPr lang="ru-RU" dirty="0" smtClean="0"/>
              <a:t>Воспитывать у учащихся духовность</a:t>
            </a:r>
            <a:r>
              <a:rPr lang="ru-RU" dirty="0"/>
              <a:t>, чувство прекрасного, эстетические </a:t>
            </a:r>
            <a:r>
              <a:rPr lang="ru-RU" dirty="0" smtClean="0"/>
              <a:t>вкусы;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57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Используемые ресурсы: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None/>
            </a:pPr>
            <a:r>
              <a:rPr lang="ru-RU" dirty="0" smtClean="0"/>
              <a:t>1)</a:t>
            </a:r>
            <a:r>
              <a:rPr lang="en-US" dirty="0"/>
              <a:t> http</a:t>
            </a:r>
            <a:r>
              <a:rPr lang="ru-RU" dirty="0"/>
              <a:t>:</a:t>
            </a:r>
            <a:r>
              <a:rPr lang="en-US" dirty="0"/>
              <a:t>//</a:t>
            </a:r>
            <a:r>
              <a:rPr lang="en-US" dirty="0" err="1"/>
              <a:t>chehov</a:t>
            </a:r>
            <a:r>
              <a:rPr lang="en-US" dirty="0"/>
              <a:t>/</a:t>
            </a:r>
            <a:r>
              <a:rPr lang="en-US" dirty="0" err="1"/>
              <a:t>niv</a:t>
            </a:r>
            <a:r>
              <a:rPr lang="en-US" dirty="0"/>
              <a:t>/</a:t>
            </a:r>
            <a:r>
              <a:rPr lang="en-US" dirty="0" err="1"/>
              <a:t>ru</a:t>
            </a:r>
            <a:r>
              <a:rPr lang="en-US" dirty="0"/>
              <a:t>/</a:t>
            </a:r>
            <a:endParaRPr lang="ru-RU" dirty="0"/>
          </a:p>
          <a:p>
            <a:pPr marL="0" indent="0" fontAlgn="ctr">
              <a:buNone/>
            </a:pPr>
            <a:r>
              <a:rPr lang="ru-RU" dirty="0" smtClean="0"/>
              <a:t>2)</a:t>
            </a:r>
            <a:r>
              <a:rPr lang="en-US" dirty="0" smtClean="0"/>
              <a:t>https</a:t>
            </a:r>
            <a:r>
              <a:rPr lang="en-US" dirty="0"/>
              <a:t>://ru.wikipedia.org/</a:t>
            </a:r>
          </a:p>
          <a:p>
            <a:pPr marL="0" indent="0">
              <a:buNone/>
            </a:pPr>
            <a:r>
              <a:rPr lang="ru-RU" dirty="0" smtClean="0"/>
              <a:t>3)</a:t>
            </a:r>
            <a:r>
              <a:rPr lang="en-US" dirty="0"/>
              <a:t> http://bibnout.ru/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18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4499992" y="3068960"/>
            <a:ext cx="4248472" cy="3240360"/>
          </a:xfrm>
        </p:spPr>
        <p:txBody>
          <a:bodyPr>
            <a:noAutofit/>
          </a:bodyPr>
          <a:lstStyle/>
          <a:p>
            <a:r>
              <a:rPr lang="ru-RU" sz="3600" dirty="0" smtClean="0"/>
              <a:t>В </a:t>
            </a:r>
            <a:r>
              <a:rPr lang="ru-RU" sz="3600" dirty="0" err="1" smtClean="0"/>
              <a:t>предверие</a:t>
            </a:r>
            <a:r>
              <a:rPr lang="ru-RU" sz="3600" dirty="0" smtClean="0"/>
              <a:t> этой даты мы с вами совершим виртуальную экскурсию в музей </a:t>
            </a:r>
            <a:r>
              <a:rPr lang="ru-RU" sz="3600" dirty="0" err="1" smtClean="0"/>
              <a:t>А.П.Чехова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16633"/>
            <a:ext cx="5004048" cy="33123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29 </a:t>
            </a:r>
            <a:r>
              <a:rPr lang="ru-RU" dirty="0"/>
              <a:t>января </a:t>
            </a:r>
            <a:r>
              <a:rPr lang="ru-RU" dirty="0" smtClean="0"/>
              <a:t>2015 </a:t>
            </a:r>
            <a:r>
              <a:rPr lang="ru-RU" dirty="0"/>
              <a:t>года исполняется </a:t>
            </a:r>
            <a:r>
              <a:rPr lang="ru-RU" dirty="0" smtClean="0"/>
              <a:t>155 </a:t>
            </a:r>
            <a:r>
              <a:rPr lang="ru-RU" dirty="0"/>
              <a:t>лет со дня рождения великого русского писателя и драматурга Антона Павловича Чехова.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0" y="-8803"/>
            <a:ext cx="3754582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4947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752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01208"/>
            <a:ext cx="8229600" cy="11521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Monotype Corsiva" pitchFamily="66" charset="0"/>
              </a:rPr>
              <a:t>Мелихово </a:t>
            </a:r>
            <a:r>
              <a:rPr lang="ru-RU" dirty="0">
                <a:latin typeface="Monotype Corsiva" pitchFamily="66" charset="0"/>
              </a:rPr>
              <a:t>— один из главных чеховских музеев в России. Находится в окрестностях города Чехова Московской области. Здесь с 1892 по 1899 годы писатель проживал со своими родителями и ближайшими родственниками.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0"/>
            <a:ext cx="8424936" cy="5086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18682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25144"/>
            <a:ext cx="8229600" cy="140101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Monotype Corsiva" pitchFamily="66" charset="0"/>
              </a:rPr>
              <a:t>Музей </a:t>
            </a:r>
            <a:r>
              <a:rPr lang="ru-RU" dirty="0">
                <a:latin typeface="Monotype Corsiva" pitchFamily="66" charset="0"/>
              </a:rPr>
              <a:t> включает усадебный дом, флигель, построенный писателем в 1894 г. для размещения гостей и ставший местом его литературной работы, сад, огород, пруд «Аквариум», на берегу которого Чехов любил посидеть с удочкой, насыпная горка, флигель-кухня с предметами крестьянского обихода XIX 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8136904" cy="4320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2709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529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Monotype Corsiva" pitchFamily="66" charset="0"/>
              </a:rPr>
              <a:t>Первое, что видно от главного входа – памятник Чехову у театрально-выставочного зала.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640960" cy="5086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8357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5294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Monotype Corsiva" pitchFamily="66" charset="0"/>
              </a:rPr>
              <a:t>Идем </a:t>
            </a:r>
            <a:r>
              <a:rPr lang="ru-RU" dirty="0">
                <a:latin typeface="Monotype Corsiva" pitchFamily="66" charset="0"/>
              </a:rPr>
              <a:t>к главному дому. По пути попадается бревенчатое хозяйственное строение Наивного </a:t>
            </a:r>
            <a:r>
              <a:rPr lang="ru-RU" dirty="0" smtClean="0">
                <a:latin typeface="Monotype Corsiva" pitchFamily="66" charset="0"/>
              </a:rPr>
              <a:t>двора.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7620000" cy="50768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0941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45224"/>
            <a:ext cx="8229600" cy="68093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Monotype Corsiva" pitchFamily="66" charset="0"/>
              </a:rPr>
              <a:t>Флигель</a:t>
            </a:r>
            <a:r>
              <a:rPr lang="ru-RU" dirty="0">
                <a:latin typeface="Monotype Corsiva" pitchFamily="66" charset="0"/>
              </a:rPr>
              <a:t>, где была написана «Чайка».</a:t>
            </a:r>
            <a:r>
              <a:rPr lang="ru-RU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424936" cy="4753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885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589240"/>
            <a:ext cx="8229600" cy="11521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Monotype Corsiva" pitchFamily="66" charset="0"/>
              </a:rPr>
              <a:t>Деревянный </a:t>
            </a:r>
            <a:r>
              <a:rPr lang="ru-RU" dirty="0">
                <a:latin typeface="Monotype Corsiva" pitchFamily="66" charset="0"/>
              </a:rPr>
              <a:t>Главный дом, построенный в 1840-х годах. Здесь хранятся личные вещи Чехова, его книги и картины.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45" y="548680"/>
            <a:ext cx="7620000" cy="46085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97454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331</Words>
  <Application>Microsoft Office PowerPoint</Application>
  <PresentationFormat>Экран (4:3)</PresentationFormat>
  <Paragraphs>35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Виртуальная экскурсия  в музей-заповедник А.П. Чехова«Мелихово»</vt:lpstr>
      <vt:lpstr>Цели и задачи: </vt:lpstr>
      <vt:lpstr>В предверие этой даты мы с вами совершим виртуальную экскурсию в музей А.П.Чехова.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Кабинет Чехова.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Используемые ресурсы: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экскурсия  по Чеховским местам.</dc:title>
  <dc:creator>User</dc:creator>
  <cp:lastModifiedBy>Админ</cp:lastModifiedBy>
  <cp:revision>13</cp:revision>
  <dcterms:created xsi:type="dcterms:W3CDTF">2015-01-17T11:55:39Z</dcterms:created>
  <dcterms:modified xsi:type="dcterms:W3CDTF">2020-04-22T19:41:07Z</dcterms:modified>
</cp:coreProperties>
</file>